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8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864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589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420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324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469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663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614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457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90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0137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8955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8532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2373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377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986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391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70C24-5A05-44F1-802E-2F07A99B138B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5F3FC-6F60-4496-AF29-707797597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1663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youtu.be/6mXO5YOEeyI?si=X6o2HP70aj9UVEGr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coronavirus-covid-19-keeping-children-safe-online/coronavirus-covid-19-support-for-parents-and-carers-to-keep-children-safe-online" TargetMode="External"/><Relationship Id="rId2" Type="http://schemas.openxmlformats.org/officeDocument/2006/relationships/hyperlink" Target="https://www.internetmatters.org/parental-control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hildnet.com/young-people/4-11-year-olds/get-smart/" TargetMode="External"/><Relationship Id="rId5" Type="http://schemas.openxmlformats.org/officeDocument/2006/relationships/hyperlink" Target="https://nationalcollege.com/library?sortBy=highest-rated&amp;phase=2&amp;types%5B0%5D=App%5CModels%5CResource&amp;amount=24&amp;selectedView=grid" TargetMode="External"/><Relationship Id="rId4" Type="http://schemas.openxmlformats.org/officeDocument/2006/relationships/hyperlink" Target="https://www.nspcc.org.uk/keeping-children-safe/online-safet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F9D20-E6C6-4EC8-8423-2B366F0FDF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Staying safe online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341DC9-22AE-44AB-976E-9E856ACDBE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FF9428-8AE5-4C9A-8EEE-C89A1F91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424" y="3602038"/>
            <a:ext cx="9161810" cy="194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4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5012B5-8937-4B74-9572-401123553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698" y="1951435"/>
            <a:ext cx="6507332" cy="29551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DC8FD7-321B-4D4A-A8E7-EA64FA29D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198" y="3310963"/>
            <a:ext cx="6607066" cy="354703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313686DF-55E7-45D5-BF26-4AC8A0331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children use the internet for?</a:t>
            </a:r>
          </a:p>
        </p:txBody>
      </p:sp>
    </p:spTree>
    <p:extLst>
      <p:ext uri="{BB962C8B-B14F-4D97-AF65-F5344CB8AC3E}">
        <p14:creationId xmlns:p14="http://schemas.microsoft.com/office/powerpoint/2010/main" val="1697113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A0528C-458A-4FC3-90FE-B0570E589F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82" y="1973442"/>
            <a:ext cx="8580610" cy="29511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55337E-250B-454B-811F-7536238159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960" y="5089998"/>
            <a:ext cx="8110601" cy="1639275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773F519-513B-4BEB-9FF9-30DAEFCCA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our concerns about being online?</a:t>
            </a:r>
          </a:p>
        </p:txBody>
      </p:sp>
    </p:spTree>
    <p:extLst>
      <p:ext uri="{BB962C8B-B14F-4D97-AF65-F5344CB8AC3E}">
        <p14:creationId xmlns:p14="http://schemas.microsoft.com/office/powerpoint/2010/main" val="1621397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6vsczyu1rky0.cloudfront.net/31663_b/wp-content/uploads/2017/09/SMART-Rules-Internet-Safety.jpg-1.jpg">
            <a:extLst>
              <a:ext uri="{FF2B5EF4-FFF2-40B4-BE49-F238E27FC236}">
                <a16:creationId xmlns:a16="http://schemas.microsoft.com/office/drawing/2014/main" id="{355EF2C6-6F34-466C-B310-C215633DD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234" y="1687626"/>
            <a:ext cx="5562939" cy="517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EB5034-EFBE-461C-8DDB-58A0FB70C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we teach the children at Uplands?</a:t>
            </a:r>
          </a:p>
        </p:txBody>
      </p:sp>
    </p:spTree>
    <p:extLst>
      <p:ext uri="{BB962C8B-B14F-4D97-AF65-F5344CB8AC3E}">
        <p14:creationId xmlns:p14="http://schemas.microsoft.com/office/powerpoint/2010/main" val="3742468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C352F-F240-43D5-96C1-9428D6398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can I do as a parent to help my child stay safe online?</a:t>
            </a:r>
            <a:br>
              <a:rPr lang="en-US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208312-CE07-49D3-9EB1-127516DC2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775534"/>
            <a:ext cx="9905999" cy="4882717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Start young</a:t>
            </a:r>
            <a:r>
              <a:rPr lang="en-US" dirty="0"/>
              <a:t> - talk to your child as early as possible. Research shows children in primary school are already experiencing potential dangers online (for example being involved in inappropriate online gaming).</a:t>
            </a:r>
          </a:p>
          <a:p>
            <a:r>
              <a:rPr lang="en-US" b="1" dirty="0"/>
              <a:t>Talk about it </a:t>
            </a:r>
            <a:r>
              <a:rPr lang="en-US" dirty="0"/>
              <a:t>- make sure your child knows they can talk to you about anything they see on the internet, or if contact with someone online makes them feel uncomfortable.</a:t>
            </a:r>
          </a:p>
          <a:p>
            <a:r>
              <a:rPr lang="en-US" b="1" dirty="0"/>
              <a:t>Report it!</a:t>
            </a:r>
            <a:r>
              <a:rPr lang="en-US" dirty="0"/>
              <a:t> - use the report abuse buttons on social networks to report cyberbullying or inappropriate material/images. Make sure your child knows how to use them too. We are here to help too!</a:t>
            </a:r>
          </a:p>
          <a:p>
            <a:r>
              <a:rPr lang="en-US" b="1" dirty="0"/>
              <a:t>Use parental controls</a:t>
            </a:r>
            <a:r>
              <a:rPr lang="en-US" dirty="0"/>
              <a:t> - these let you block certain sites or content so your child can't access it. Look out for gadgets with child-friendly software or ‘kids-mode’ apps and contact your internet provider to find out how they can help.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2114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D6563B-A9E0-4093-8EB8-7BAC53D68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4515" y="2061147"/>
            <a:ext cx="4825106" cy="47243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5D5A9A-EF1E-4078-81E0-38D77E5FA7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468" y="2341901"/>
            <a:ext cx="5832861" cy="302461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AB43B99-E89A-413B-8FCC-797796D3A0B5}"/>
              </a:ext>
            </a:extLst>
          </p:cNvPr>
          <p:cNvSpPr/>
          <p:nvPr/>
        </p:nvSpPr>
        <p:spPr>
          <a:xfrm>
            <a:off x="0" y="6488668"/>
            <a:ext cx="3938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https://youtu.be/6mXO5YOEeyI?si=X6o2HP70aj9UVEGr</a:t>
            </a:r>
            <a:r>
              <a:rPr lang="en-GB" dirty="0"/>
              <a:t>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131CD6A-6EA2-482A-8A07-07C57BF04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There is lots of support out there</a:t>
            </a:r>
          </a:p>
        </p:txBody>
      </p:sp>
    </p:spTree>
    <p:extLst>
      <p:ext uri="{BB962C8B-B14F-4D97-AF65-F5344CB8AC3E}">
        <p14:creationId xmlns:p14="http://schemas.microsoft.com/office/powerpoint/2010/main" val="512317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DCD2D-ADCD-4F3C-A89D-47A9E26B9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you go for support?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51A130-D35E-45C7-AA6D-405B3284A5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https://www.internetmatters.org/</a:t>
            </a:r>
          </a:p>
          <a:p>
            <a:r>
              <a:rPr lang="en-GB" dirty="0">
                <a:hlinkClick r:id="rId2"/>
              </a:rPr>
              <a:t>https://www.internetmatters.org/parental-controls/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https://www.gov.uk/government/publications/...keeping-children-safe-online</a:t>
            </a:r>
            <a:r>
              <a:rPr lang="en-GB" dirty="0"/>
              <a:t> </a:t>
            </a:r>
          </a:p>
          <a:p>
            <a:r>
              <a:rPr lang="en-GB" dirty="0">
                <a:hlinkClick r:id="rId4"/>
              </a:rPr>
              <a:t>https://www.nspcc.org.uk/keeping-children-safe/online-safety/</a:t>
            </a:r>
            <a:r>
              <a:rPr lang="en-GB" dirty="0"/>
              <a:t> </a:t>
            </a:r>
          </a:p>
          <a:p>
            <a:r>
              <a:rPr lang="fr-FR" dirty="0">
                <a:hlinkClick r:id="rId5"/>
              </a:rPr>
              <a:t>https://nationalcollege.com/</a:t>
            </a:r>
            <a:r>
              <a:rPr lang="fr-FR" dirty="0" err="1">
                <a:hlinkClick r:id="rId5"/>
              </a:rPr>
              <a:t>library</a:t>
            </a:r>
            <a:r>
              <a:rPr lang="fr-FR" dirty="0">
                <a:hlinkClick r:id="rId5"/>
              </a:rPr>
              <a:t>... parent guides</a:t>
            </a:r>
            <a:r>
              <a:rPr lang="en-GB" dirty="0"/>
              <a:t> </a:t>
            </a:r>
          </a:p>
          <a:p>
            <a:r>
              <a:rPr lang="en-GB" dirty="0">
                <a:hlinkClick r:id="rId6"/>
              </a:rPr>
              <a:t>https://www.childnet.com/young-people/4-11-year-olds/get-smart/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83471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25323</TotalTime>
  <Words>294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Tw Cen MT</vt:lpstr>
      <vt:lpstr>Circuit</vt:lpstr>
      <vt:lpstr>Staying safe online</vt:lpstr>
      <vt:lpstr>What do children use the internet for?</vt:lpstr>
      <vt:lpstr>What are our concerns about being online?</vt:lpstr>
      <vt:lpstr>What do we teach the children at Uplands?</vt:lpstr>
      <vt:lpstr>What can I do as a parent to help my child stay safe online? </vt:lpstr>
      <vt:lpstr>There is lots of support out there</vt:lpstr>
      <vt:lpstr>Where can you go for support?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Staying safe online</dc:title>
  <dc:creator>Graham Wells</dc:creator>
  <cp:lastModifiedBy>Lisa Blair</cp:lastModifiedBy>
  <cp:revision>7</cp:revision>
  <dcterms:created xsi:type="dcterms:W3CDTF">2026-01-13T21:00:37Z</dcterms:created>
  <dcterms:modified xsi:type="dcterms:W3CDTF">2026-02-06T08:00:02Z</dcterms:modified>
</cp:coreProperties>
</file>