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14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242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813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023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608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6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121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62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042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341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269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51827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042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893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071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13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881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94D1BB0-81A1-46F3-8106-FF66BA8335B3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5ABFF03-E5F0-4986-B6F4-C039B563F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24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Kinetic Letters handwriting!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2842" y="0"/>
            <a:ext cx="5393958" cy="208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585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  <a:p>
            <a:r>
              <a:rPr lang="en-US" sz="2800" cap="none" dirty="0" smtClean="0"/>
              <a:t>Kinetic letters is a </a:t>
            </a:r>
            <a:r>
              <a:rPr lang="en-US" sz="2800" cap="none" dirty="0" err="1" smtClean="0"/>
              <a:t>programme</a:t>
            </a:r>
            <a:r>
              <a:rPr lang="en-US" sz="2800" cap="none" dirty="0" smtClean="0"/>
              <a:t> which teaches children how to form letters correctly, quickly and with confidence. </a:t>
            </a:r>
          </a:p>
          <a:p>
            <a:r>
              <a:rPr lang="en-US" sz="2800" cap="none" dirty="0" smtClean="0"/>
              <a:t>As handwriting becomes more fluent, children think less about handwriting allowing more time to think about the content of writing. </a:t>
            </a:r>
          </a:p>
          <a:p>
            <a:r>
              <a:rPr lang="en-GB" sz="2800" cap="none" dirty="0" smtClean="0"/>
              <a:t>Handwriting becomes automatic.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386" y="0"/>
            <a:ext cx="7015380" cy="27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2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teach handwriting?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800" cap="none" dirty="0" smtClean="0"/>
              <a:t>There are 4 strands to kinetic letters which we work through </a:t>
            </a:r>
          </a:p>
          <a:p>
            <a:r>
              <a:rPr lang="en-US" sz="2800" cap="none" dirty="0" smtClean="0">
                <a:solidFill>
                  <a:srgbClr val="FF0000"/>
                </a:solidFill>
              </a:rPr>
              <a:t>Red –making bodies stronger (this is ongoing)</a:t>
            </a:r>
          </a:p>
          <a:p>
            <a:r>
              <a:rPr lang="en-US" sz="2800" cap="none" dirty="0" smtClean="0">
                <a:solidFill>
                  <a:srgbClr val="00B050"/>
                </a:solidFill>
              </a:rPr>
              <a:t>Green –holding a pencil correctly </a:t>
            </a:r>
          </a:p>
          <a:p>
            <a:r>
              <a:rPr lang="en-GB" sz="2800" cap="none" dirty="0" smtClean="0">
                <a:solidFill>
                  <a:srgbClr val="FFFF00"/>
                </a:solidFill>
              </a:rPr>
              <a:t>Yellow –letter formation </a:t>
            </a:r>
          </a:p>
          <a:p>
            <a:r>
              <a:rPr lang="en-US" sz="2800" cap="none" dirty="0" smtClean="0">
                <a:solidFill>
                  <a:srgbClr val="0033CC"/>
                </a:solidFill>
              </a:rPr>
              <a:t>Blue –writing with fluency (speed)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78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Importance of Physical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5" y="1896829"/>
            <a:ext cx="10363826" cy="4294965"/>
          </a:xfrm>
        </p:spPr>
        <p:txBody>
          <a:bodyPr>
            <a:normAutofit/>
          </a:bodyPr>
          <a:lstStyle/>
          <a:p>
            <a:r>
              <a:rPr lang="en-US" sz="3300" cap="none" dirty="0" smtClean="0"/>
              <a:t>Handwriting requires more than just hand muscles.  </a:t>
            </a:r>
          </a:p>
          <a:p>
            <a:r>
              <a:rPr lang="en-US" sz="3300" b="1" cap="none" dirty="0" smtClean="0"/>
              <a:t>Strong core muscles </a:t>
            </a:r>
            <a:r>
              <a:rPr lang="en-US" sz="3300" cap="none" dirty="0" smtClean="0"/>
              <a:t>allow children to sit at tables correctly and be comfortable when writing. </a:t>
            </a:r>
          </a:p>
          <a:p>
            <a:r>
              <a:rPr lang="en-US" sz="3300" b="1" cap="none" dirty="0" smtClean="0"/>
              <a:t>Strong shoulder muscles </a:t>
            </a:r>
            <a:r>
              <a:rPr lang="en-US" sz="3300" cap="none" dirty="0" smtClean="0"/>
              <a:t>allow children to control the lower parts of their arm</a:t>
            </a:r>
          </a:p>
          <a:p>
            <a:r>
              <a:rPr lang="en-US" sz="3300" b="1" cap="none" dirty="0" smtClean="0"/>
              <a:t>Strong wrists </a:t>
            </a:r>
            <a:r>
              <a:rPr lang="en-US" sz="3300" cap="none" dirty="0" smtClean="0"/>
              <a:t>enable children to hold the pencil correctly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576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149" y="239694"/>
            <a:ext cx="10364451" cy="1596177"/>
          </a:xfrm>
        </p:spPr>
        <p:txBody>
          <a:bodyPr/>
          <a:lstStyle/>
          <a:p>
            <a:r>
              <a:rPr lang="en-US" dirty="0"/>
              <a:t>Animal poses we use at school to make bodies stronger</a:t>
            </a:r>
            <a:br>
              <a:rPr lang="en-US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54373" y="1865376"/>
            <a:ext cx="2525395" cy="18862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27470" y="1911812"/>
            <a:ext cx="2525395" cy="18862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6606" y="1890085"/>
            <a:ext cx="2525395" cy="18862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632" y="4410521"/>
            <a:ext cx="2837438" cy="21193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28" y="4349041"/>
            <a:ext cx="2799450" cy="209094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06177" y="1545804"/>
            <a:ext cx="188625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Gorilla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247041" y="1545804"/>
            <a:ext cx="188625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Lizard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873944" y="1506172"/>
            <a:ext cx="188625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Penguin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913149" y="6345148"/>
            <a:ext cx="188625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Stone Lion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205339" y="4637347"/>
            <a:ext cx="188625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Meerkat</a:t>
            </a:r>
            <a:endParaRPr lang="en-GB" dirty="0"/>
          </a:p>
        </p:txBody>
      </p:sp>
      <p:sp>
        <p:nvSpPr>
          <p:cNvPr id="16" name="5-Point Star 15"/>
          <p:cNvSpPr/>
          <p:nvPr/>
        </p:nvSpPr>
        <p:spPr>
          <a:xfrm>
            <a:off x="729383" y="1965071"/>
            <a:ext cx="953588" cy="8681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4770247" y="1730470"/>
            <a:ext cx="953588" cy="8681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406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Helping at home with strengthening bodies for handwriting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here </a:t>
            </a:r>
            <a:r>
              <a:rPr lang="en-US" dirty="0"/>
              <a:t>are lots of opportunities to make bodies stronger at home using these poses.  </a:t>
            </a:r>
          </a:p>
          <a:p>
            <a:r>
              <a:rPr lang="en-US" dirty="0" smtClean="0"/>
              <a:t>Reading stories – Gorilla pose/Lizard pose</a:t>
            </a:r>
            <a:endParaRPr lang="en-US" dirty="0"/>
          </a:p>
          <a:p>
            <a:r>
              <a:rPr lang="en-US" dirty="0"/>
              <a:t>Play </a:t>
            </a:r>
            <a:r>
              <a:rPr lang="en-US" dirty="0" smtClean="0"/>
              <a:t>board games/consoles</a:t>
            </a:r>
            <a:r>
              <a:rPr lang="en-US" dirty="0"/>
              <a:t> </a:t>
            </a:r>
            <a:r>
              <a:rPr lang="en-US" dirty="0" smtClean="0"/>
              <a:t>– Lizard pose</a:t>
            </a:r>
            <a:endParaRPr lang="en-US" dirty="0"/>
          </a:p>
          <a:p>
            <a:r>
              <a:rPr lang="en-US" dirty="0" err="1" smtClean="0"/>
              <a:t>Ipad</a:t>
            </a:r>
            <a:r>
              <a:rPr lang="en-US" dirty="0"/>
              <a:t> – Gorilla pose/Lizard pose</a:t>
            </a:r>
          </a:p>
          <a:p>
            <a:r>
              <a:rPr lang="en-US" dirty="0"/>
              <a:t>Watching TV – Gorilla pose/Lizard pose</a:t>
            </a:r>
          </a:p>
        </p:txBody>
      </p:sp>
    </p:spTree>
    <p:extLst>
      <p:ext uri="{BB962C8B-B14F-4D97-AF65-F5344CB8AC3E}">
        <p14:creationId xmlns:p14="http://schemas.microsoft.com/office/powerpoint/2010/main" val="3741462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opportunities to make bodies stronger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sz="2800" cap="none" dirty="0" smtClean="0"/>
              <a:t>Monkey bars</a:t>
            </a:r>
          </a:p>
          <a:p>
            <a:r>
              <a:rPr lang="en-GB" sz="2800" cap="none" dirty="0" smtClean="0"/>
              <a:t>Pulling themselves up on equipment at the park</a:t>
            </a:r>
          </a:p>
          <a:p>
            <a:r>
              <a:rPr lang="en-GB" sz="2800" cap="none" dirty="0" smtClean="0"/>
              <a:t>Clapping games </a:t>
            </a:r>
          </a:p>
          <a:p>
            <a:r>
              <a:rPr lang="en-GB" sz="2800" cap="none" dirty="0" smtClean="0"/>
              <a:t>Crawling through tunnels or crawling games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896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Pencil Hold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73694" y="2016271"/>
            <a:ext cx="10363826" cy="3424107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US" sz="3200" cap="none" dirty="0" smtClean="0"/>
              <a:t>We teach the children the “three friends hold”. </a:t>
            </a:r>
          </a:p>
          <a:p>
            <a:r>
              <a:rPr lang="en-US" sz="3200" cap="none" dirty="0" smtClean="0"/>
              <a:t>The third finger is called the pillow finger and </a:t>
            </a:r>
          </a:p>
          <a:p>
            <a:pPr marL="0" indent="0">
              <a:buNone/>
            </a:pPr>
            <a:r>
              <a:rPr lang="en-US" sz="3200" cap="none" dirty="0" smtClean="0"/>
              <a:t>it sits underneath the pencil </a:t>
            </a:r>
          </a:p>
          <a:p>
            <a:r>
              <a:rPr lang="en-US" sz="3200" cap="none" dirty="0" smtClean="0"/>
              <a:t>The thumb and first finger sit on top of the pencil</a:t>
            </a:r>
            <a:endParaRPr lang="en-GB" sz="3200" b="1" cap="non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391" y="1611295"/>
            <a:ext cx="2683209" cy="379149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7393577" y="4572001"/>
            <a:ext cx="2390503" cy="32315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890173" y="3936981"/>
            <a:ext cx="2449770" cy="426013"/>
          </a:xfrm>
          <a:prstGeom prst="straightConnector1">
            <a:avLst/>
          </a:prstGeom>
          <a:ln w="57150">
            <a:solidFill>
              <a:srgbClr val="0033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026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7291" y="618517"/>
            <a:ext cx="5190935" cy="1596177"/>
          </a:xfrm>
        </p:spPr>
        <p:txBody>
          <a:bodyPr/>
          <a:lstStyle/>
          <a:p>
            <a:r>
              <a:rPr lang="en-US" dirty="0"/>
              <a:t>How do we learn our letters?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4400" y="3433893"/>
            <a:ext cx="10363826" cy="3424107"/>
          </a:xfrm>
        </p:spPr>
        <p:txBody>
          <a:bodyPr>
            <a:normAutofit/>
          </a:bodyPr>
          <a:lstStyle/>
          <a:p>
            <a:r>
              <a:rPr lang="en-US" sz="2800" cap="none" dirty="0" smtClean="0"/>
              <a:t>Letters are grouped into letter families.  </a:t>
            </a:r>
          </a:p>
          <a:p>
            <a:r>
              <a:rPr lang="en-US" sz="2800" cap="none" dirty="0" smtClean="0"/>
              <a:t>Each letter family is introduced to the children through a story about two monkeys called bounce and skip.  </a:t>
            </a:r>
          </a:p>
          <a:p>
            <a:r>
              <a:rPr lang="en-US" sz="2800" cap="none" dirty="0" smtClean="0"/>
              <a:t>Bounce is a brave monkey and helps write the tall letters whilst skip is a scared monkey and helps write the other letters. </a:t>
            </a:r>
            <a:endParaRPr lang="en-GB" sz="2800" b="1" cap="non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674" y="0"/>
            <a:ext cx="2428875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32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7" y="3615709"/>
            <a:ext cx="10372791" cy="2604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08" y="123506"/>
            <a:ext cx="10372791" cy="330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04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07" y="363291"/>
            <a:ext cx="11100530" cy="2857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07" y="3560473"/>
            <a:ext cx="11100531" cy="285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59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7" y="3377449"/>
            <a:ext cx="10920794" cy="29184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7" y="250982"/>
            <a:ext cx="10920794" cy="298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46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32" y="917490"/>
            <a:ext cx="11762934" cy="318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46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451" y="2808132"/>
            <a:ext cx="5677692" cy="3886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159" y="169817"/>
            <a:ext cx="8964276" cy="30103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1257" y="3435531"/>
            <a:ext cx="21684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Why are we using Kinetic Letters?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78622496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345</TotalTime>
  <Words>336</Words>
  <Application>Microsoft Office PowerPoint</Application>
  <PresentationFormat>Widescreen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Tw Cen MT</vt:lpstr>
      <vt:lpstr>Droplet</vt:lpstr>
      <vt:lpstr>Welcome to Kinetic Letters handwriting!</vt:lpstr>
      <vt:lpstr>PowerPoint Presentation</vt:lpstr>
      <vt:lpstr>How do we teach handwriting?</vt:lpstr>
      <vt:lpstr>Importance of Physical development</vt:lpstr>
      <vt:lpstr>Animal poses we use at school to make bodies stronger </vt:lpstr>
      <vt:lpstr>Helping at home with strengthening bodies for handwriting</vt:lpstr>
      <vt:lpstr>Other opportunities to make bodies stronger </vt:lpstr>
      <vt:lpstr>Pencil Hold</vt:lpstr>
      <vt:lpstr>How do we learn our letters?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Kinetic Letters handwriting!</dc:title>
  <dc:creator>Isobel Andrew</dc:creator>
  <cp:lastModifiedBy>Lisa Blair</cp:lastModifiedBy>
  <cp:revision>7</cp:revision>
  <cp:lastPrinted>2022-11-24T15:36:16Z</cp:lastPrinted>
  <dcterms:created xsi:type="dcterms:W3CDTF">2022-11-22T21:39:59Z</dcterms:created>
  <dcterms:modified xsi:type="dcterms:W3CDTF">2022-12-13T12:25:15Z</dcterms:modified>
</cp:coreProperties>
</file>